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sldIdLst>
    <p:sldId id="256" r:id="rId2"/>
    <p:sldId id="259" r:id="rId3"/>
    <p:sldId id="261" r:id="rId4"/>
    <p:sldId id="272" r:id="rId5"/>
    <p:sldId id="273" r:id="rId6"/>
    <p:sldId id="274" r:id="rId7"/>
    <p:sldId id="286" r:id="rId8"/>
    <p:sldId id="280" r:id="rId9"/>
    <p:sldId id="257" r:id="rId10"/>
    <p:sldId id="281" r:id="rId11"/>
    <p:sldId id="258" r:id="rId12"/>
    <p:sldId id="289" r:id="rId13"/>
    <p:sldId id="260" r:id="rId14"/>
    <p:sldId id="284" r:id="rId15"/>
    <p:sldId id="287" r:id="rId16"/>
    <p:sldId id="285" r:id="rId17"/>
    <p:sldId id="262" r:id="rId18"/>
    <p:sldId id="263" r:id="rId19"/>
    <p:sldId id="264" r:id="rId20"/>
    <p:sldId id="265" r:id="rId21"/>
    <p:sldId id="266" r:id="rId22"/>
    <p:sldId id="267" r:id="rId23"/>
    <p:sldId id="282" r:id="rId24"/>
    <p:sldId id="288" r:id="rId25"/>
    <p:sldId id="268" r:id="rId26"/>
    <p:sldId id="269" r:id="rId27"/>
    <p:sldId id="270" r:id="rId28"/>
    <p:sldId id="283" r:id="rId29"/>
    <p:sldId id="27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C8C4B-D777-49B2-A7B4-731879C0E464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B89BD-BC31-4CE2-B2E0-8F9714F72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B89BD-BC31-4CE2-B2E0-8F9714F7223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B89BD-BC31-4CE2-B2E0-8F9714F7223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9731111-4AA5-4297-A649-402D241D86F2}" type="datetimeFigureOut">
              <a:rPr lang="en-US" smtClean="0"/>
              <a:pPr/>
              <a:t>12/29/2014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1FBC00B-FC64-41BB-B312-8C8A5D8C30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nnwalla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ydeford.com/" TargetMode="External"/><Relationship Id="rId2" Type="http://schemas.openxmlformats.org/officeDocument/2006/relationships/hyperlink" Target="http://donnamiscolta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ennwallace.com/" TargetMode="External"/><Relationship Id="rId4" Type="http://schemas.openxmlformats.org/officeDocument/2006/relationships/hyperlink" Target="http://bernardcornwell.net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nnwallace.com/" TargetMode="External"/><Relationship Id="rId2" Type="http://schemas.openxmlformats.org/officeDocument/2006/relationships/hyperlink" Target="http://www.pennwallace.com/contact-penn.html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Marketing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Penn Wallace</a:t>
            </a:r>
          </a:p>
          <a:p>
            <a:r>
              <a:rPr lang="en-US" dirty="0" smtClean="0">
                <a:hlinkClick r:id="rId3"/>
              </a:rPr>
              <a:t>www.pennwallace.com</a:t>
            </a:r>
            <a:endParaRPr lang="en-US" dirty="0" smtClean="0"/>
          </a:p>
          <a:p>
            <a:r>
              <a:rPr lang="en-US" dirty="0" smtClean="0"/>
              <a:t>@pcwallace1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inni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05125" y="1958181"/>
            <a:ext cx="3333750" cy="357187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Never Give Up		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</a:t>
            </a:r>
            <a:r>
              <a:rPr lang="en-US" dirty="0" smtClean="0"/>
              <a:t>am not a marketing expert (but I play one on TV)</a:t>
            </a:r>
          </a:p>
          <a:p>
            <a:r>
              <a:rPr lang="en-US" dirty="0" smtClean="0"/>
              <a:t>I’ve worked long and hard to market my books</a:t>
            </a:r>
          </a:p>
          <a:p>
            <a:r>
              <a:rPr lang="en-US" dirty="0" smtClean="0"/>
              <a:t>This presentation is a result of what I’ve learned, but I’m just starting to see </a:t>
            </a:r>
            <a:r>
              <a:rPr lang="en-US" dirty="0" smtClean="0"/>
              <a:t>results</a:t>
            </a:r>
          </a:p>
          <a:p>
            <a:r>
              <a:rPr lang="en-US" dirty="0" smtClean="0"/>
              <a:t>Currently have 5 books with next one due in spring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101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lue-water-cv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06865" y="1481138"/>
            <a:ext cx="2930270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Blue Water &amp; Me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ront cov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3346" y="1481138"/>
            <a:ext cx="3017308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Christmas Inc.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he Inside Passage Cov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371599"/>
            <a:ext cx="2133600" cy="320552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Ted </a:t>
            </a:r>
            <a:r>
              <a:rPr lang="en-US" dirty="0" err="1" smtClean="0"/>
              <a:t>Higuera</a:t>
            </a:r>
            <a:r>
              <a:rPr lang="en-US" dirty="0" smtClean="0"/>
              <a:t> Series</a:t>
            </a:r>
            <a:endParaRPr lang="en-US" dirty="0"/>
          </a:p>
        </p:txBody>
      </p:sp>
      <p:pic>
        <p:nvPicPr>
          <p:cNvPr id="5" name="Picture 4" descr="Hacker for Hire 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2057400"/>
            <a:ext cx="2333061" cy="3505200"/>
          </a:xfrm>
          <a:prstGeom prst="rect">
            <a:avLst/>
          </a:prstGeom>
        </p:spPr>
      </p:pic>
      <p:pic>
        <p:nvPicPr>
          <p:cNvPr id="6" name="Picture 5" descr="The Mexican Connection Cov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9800" y="2895600"/>
            <a:ext cx="2485218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v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500" y="1658144"/>
            <a:ext cx="3429000" cy="41719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Seven Seas Mysteries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Passion – “I have to write”</a:t>
            </a:r>
          </a:p>
          <a:p>
            <a:r>
              <a:rPr lang="en-US" dirty="0" smtClean="0"/>
              <a:t>Hobby</a:t>
            </a:r>
          </a:p>
          <a:p>
            <a:r>
              <a:rPr lang="en-US" dirty="0" smtClean="0"/>
              <a:t>“I have a story I must tell”</a:t>
            </a:r>
          </a:p>
          <a:p>
            <a:r>
              <a:rPr lang="en-US" dirty="0" smtClean="0"/>
              <a:t>To satisfy ego</a:t>
            </a:r>
          </a:p>
          <a:p>
            <a:r>
              <a:rPr lang="en-US" dirty="0" smtClean="0"/>
              <a:t>To make money</a:t>
            </a:r>
          </a:p>
          <a:p>
            <a:r>
              <a:rPr lang="en-US" dirty="0" smtClean="0"/>
              <a:t>Today we’ll talk about the business of writing</a:t>
            </a:r>
          </a:p>
          <a:p>
            <a:r>
              <a:rPr lang="en-US" dirty="0" smtClean="0"/>
              <a:t>This session is for people who want to make a living writing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You Write	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200" dirty="0" smtClean="0"/>
              <a:t>You must have a good product to </a:t>
            </a:r>
            <a:r>
              <a:rPr lang="en-US" sz="3200" dirty="0" smtClean="0"/>
              <a:t>sell</a:t>
            </a:r>
          </a:p>
          <a:p>
            <a:pPr>
              <a:lnSpc>
                <a:spcPct val="80000"/>
              </a:lnSpc>
              <a:buNone/>
            </a:pPr>
            <a:endParaRPr lang="en-US" sz="3200" dirty="0" smtClean="0"/>
          </a:p>
          <a:p>
            <a:pPr>
              <a:lnSpc>
                <a:spcPct val="80000"/>
              </a:lnSpc>
            </a:pPr>
            <a:r>
              <a:rPr lang="en-US" sz="3200" dirty="0" smtClean="0"/>
              <a:t>You must have an interesting </a:t>
            </a:r>
            <a:r>
              <a:rPr lang="en-US" sz="3200" dirty="0" smtClean="0"/>
              <a:t>story</a:t>
            </a:r>
          </a:p>
          <a:p>
            <a:pPr>
              <a:lnSpc>
                <a:spcPct val="80000"/>
              </a:lnSpc>
              <a:buNone/>
            </a:pPr>
            <a:endParaRPr lang="en-US" sz="3200" dirty="0" smtClean="0"/>
          </a:p>
          <a:p>
            <a:pPr>
              <a:lnSpc>
                <a:spcPct val="80000"/>
              </a:lnSpc>
            </a:pPr>
            <a:r>
              <a:rPr lang="en-US" sz="3200" dirty="0" smtClean="0"/>
              <a:t>Know your target </a:t>
            </a:r>
            <a:r>
              <a:rPr lang="en-US" sz="3200" dirty="0" smtClean="0"/>
              <a:t>market (more on this in a minute)</a:t>
            </a:r>
            <a:endParaRPr lang="en-US" sz="3200" dirty="0" smtClean="0"/>
          </a:p>
          <a:p>
            <a:pPr>
              <a:buNone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All Starts With Good Writing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of the indie novels available on Amazon are first draft quality</a:t>
            </a:r>
          </a:p>
          <a:p>
            <a:r>
              <a:rPr lang="en-US" dirty="0" smtClean="0"/>
              <a:t>We must police ourselves if we want the reading public to take us seriously</a:t>
            </a:r>
          </a:p>
          <a:p>
            <a:r>
              <a:rPr lang="en-US" dirty="0" smtClean="0"/>
              <a:t>Producing a good product is not cheap</a:t>
            </a:r>
          </a:p>
          <a:p>
            <a:pPr lvl="1"/>
            <a:r>
              <a:rPr lang="en-US" dirty="0" smtClean="0"/>
              <a:t>Hire </a:t>
            </a:r>
            <a:r>
              <a:rPr lang="en-US" dirty="0" smtClean="0"/>
              <a:t>a professional editor</a:t>
            </a:r>
          </a:p>
          <a:p>
            <a:pPr lvl="1"/>
            <a:r>
              <a:rPr lang="en-US" dirty="0" smtClean="0"/>
              <a:t>Hire a professional proof reader</a:t>
            </a:r>
          </a:p>
          <a:p>
            <a:pPr lvl="1"/>
            <a:r>
              <a:rPr lang="en-US" dirty="0" smtClean="0"/>
              <a:t>Professional cover design</a:t>
            </a:r>
          </a:p>
          <a:p>
            <a:pPr lvl="1"/>
            <a:r>
              <a:rPr lang="en-US" dirty="0" smtClean="0"/>
              <a:t>Interior </a:t>
            </a:r>
            <a:r>
              <a:rPr lang="en-US" dirty="0" smtClean="0"/>
              <a:t>Formatting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All Starts With Good Writing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5100" dirty="0" smtClean="0"/>
              <a:t>The Cover</a:t>
            </a:r>
          </a:p>
          <a:p>
            <a:pPr lvl="1"/>
            <a:r>
              <a:rPr lang="en-US" sz="4700" dirty="0" smtClean="0"/>
              <a:t>Must make reader pick up book and read the back cover description</a:t>
            </a:r>
          </a:p>
          <a:p>
            <a:pPr lvl="1">
              <a:buNone/>
            </a:pPr>
            <a:endParaRPr lang="en-US" sz="4700" dirty="0" smtClean="0"/>
          </a:p>
          <a:p>
            <a:r>
              <a:rPr lang="en-US" sz="5100" dirty="0" smtClean="0"/>
              <a:t>The Hook (the first line)</a:t>
            </a:r>
            <a:endParaRPr lang="en-US" sz="51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Salinas Valley is in Northern </a:t>
            </a:r>
            <a:r>
              <a:rPr lang="en-US" dirty="0" smtClean="0"/>
              <a:t>California. It is a long narrow swale between two</a:t>
            </a:r>
          </a:p>
          <a:p>
            <a:pPr>
              <a:buNone/>
            </a:pPr>
            <a:r>
              <a:rPr lang="en-US" dirty="0" smtClean="0"/>
              <a:t>ranges of mountains, and the Salinas River winds and </a:t>
            </a:r>
            <a:r>
              <a:rPr lang="en-US" dirty="0" err="1" smtClean="0"/>
              <a:t>twitss</a:t>
            </a:r>
            <a:r>
              <a:rPr lang="en-US" dirty="0" smtClean="0"/>
              <a:t> up the center until it </a:t>
            </a:r>
          </a:p>
          <a:p>
            <a:pPr>
              <a:buNone/>
            </a:pPr>
            <a:r>
              <a:rPr lang="en-US" dirty="0" smtClean="0"/>
              <a:t>Falls at last into Monterey Bay.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trawler plunged into the angry swells of the dark, furious sea like an</a:t>
            </a:r>
          </a:p>
          <a:p>
            <a:pPr>
              <a:buNone/>
            </a:pPr>
            <a:r>
              <a:rPr lang="en-US" dirty="0"/>
              <a:t>a</a:t>
            </a:r>
            <a:r>
              <a:rPr lang="en-US" dirty="0" smtClean="0"/>
              <a:t>wkward animal trying desperately to break out of an impenetrable swamp.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 the public eye, the spouses of well-known writers are all but invisible,</a:t>
            </a:r>
          </a:p>
          <a:p>
            <a:pPr>
              <a:buNone/>
            </a:pPr>
            <a:r>
              <a:rPr lang="en-US" dirty="0" smtClean="0"/>
              <a:t>And no one knew it better than </a:t>
            </a:r>
            <a:r>
              <a:rPr lang="en-US" dirty="0" err="1" smtClean="0"/>
              <a:t>Lisey</a:t>
            </a:r>
            <a:r>
              <a:rPr lang="en-US" dirty="0" smtClean="0"/>
              <a:t> Landon.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Your 2 Most Important Marketing Tools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900" dirty="0" smtClean="0"/>
              <a:t>The Salinas Valley is in Northern California. It is a long narrow swale between </a:t>
            </a:r>
            <a:r>
              <a:rPr lang="en-US" sz="2900" dirty="0" smtClean="0"/>
              <a:t>two ranges </a:t>
            </a:r>
            <a:r>
              <a:rPr lang="en-US" sz="2900" dirty="0" smtClean="0"/>
              <a:t>of mountains, and the Salinas River winds and </a:t>
            </a:r>
            <a:r>
              <a:rPr lang="en-US" sz="2900" dirty="0" smtClean="0"/>
              <a:t>twists </a:t>
            </a:r>
            <a:r>
              <a:rPr lang="en-US" sz="2900" dirty="0" smtClean="0"/>
              <a:t>up the center until it </a:t>
            </a:r>
            <a:r>
              <a:rPr lang="en-US" sz="2900" dirty="0" smtClean="0"/>
              <a:t>falls at </a:t>
            </a:r>
            <a:r>
              <a:rPr lang="en-US" sz="2900" dirty="0" smtClean="0"/>
              <a:t>last into Monterey Bay</a:t>
            </a:r>
            <a:r>
              <a:rPr lang="en-US" sz="2900" dirty="0" smtClean="0"/>
              <a:t>. </a:t>
            </a:r>
            <a:r>
              <a:rPr lang="en-US" sz="2900" dirty="0" smtClean="0"/>
              <a:t>– </a:t>
            </a:r>
            <a:r>
              <a:rPr lang="en-US" sz="2900" i="1" dirty="0" smtClean="0"/>
              <a:t>East of Eden</a:t>
            </a:r>
            <a:r>
              <a:rPr lang="en-US" sz="2900" dirty="0" smtClean="0"/>
              <a:t>, John Steinbeck</a:t>
            </a:r>
          </a:p>
          <a:p>
            <a:pPr>
              <a:buNone/>
            </a:pPr>
            <a:endParaRPr lang="en-US" sz="2900" dirty="0" smtClean="0"/>
          </a:p>
          <a:p>
            <a:pPr>
              <a:buNone/>
            </a:pPr>
            <a:r>
              <a:rPr lang="en-US" sz="2900" dirty="0" smtClean="0"/>
              <a:t>The trawler plunged into the angry swells of the dark, furious sea like </a:t>
            </a:r>
            <a:r>
              <a:rPr lang="en-US" sz="2900" dirty="0" smtClean="0"/>
              <a:t>an awkward </a:t>
            </a:r>
            <a:r>
              <a:rPr lang="en-US" sz="2900" dirty="0" smtClean="0"/>
              <a:t>animal trying desperately to break out of an impenetrable swamp. </a:t>
            </a:r>
            <a:r>
              <a:rPr lang="en-US" sz="2900" dirty="0" smtClean="0"/>
              <a:t> – </a:t>
            </a:r>
            <a:r>
              <a:rPr lang="en-US" sz="2900" i="1" dirty="0" smtClean="0"/>
              <a:t>The Bourne Identity,</a:t>
            </a:r>
            <a:r>
              <a:rPr lang="en-US" sz="2900" dirty="0" smtClean="0"/>
              <a:t> Robert Ludlum</a:t>
            </a:r>
          </a:p>
          <a:p>
            <a:pPr>
              <a:buNone/>
            </a:pPr>
            <a:endParaRPr lang="en-US" sz="2900" dirty="0" smtClean="0"/>
          </a:p>
          <a:p>
            <a:pPr>
              <a:buNone/>
            </a:pPr>
            <a:r>
              <a:rPr lang="en-US" sz="2900" dirty="0" smtClean="0"/>
              <a:t>To the public eye, the spouses of well-known writers are all but invisible</a:t>
            </a:r>
            <a:r>
              <a:rPr lang="en-US" sz="2900" dirty="0" smtClean="0"/>
              <a:t>, and </a:t>
            </a:r>
            <a:r>
              <a:rPr lang="en-US" sz="2900" dirty="0" smtClean="0"/>
              <a:t>no one knew it better than </a:t>
            </a:r>
            <a:r>
              <a:rPr lang="en-US" sz="2900" dirty="0" err="1" smtClean="0"/>
              <a:t>Lisey</a:t>
            </a:r>
            <a:r>
              <a:rPr lang="en-US" sz="2900" dirty="0" smtClean="0"/>
              <a:t> Landon. – </a:t>
            </a:r>
            <a:r>
              <a:rPr lang="en-US" sz="2900" i="1" dirty="0" err="1" smtClean="0"/>
              <a:t>Lisey’s</a:t>
            </a:r>
            <a:r>
              <a:rPr lang="en-US" sz="2900" i="1" dirty="0" smtClean="0"/>
              <a:t> Story</a:t>
            </a:r>
            <a:r>
              <a:rPr lang="en-US" sz="2900" dirty="0" smtClean="0"/>
              <a:t>, Stephen King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Your 2 Most Important Marketing Tools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will read your book?</a:t>
            </a:r>
          </a:p>
          <a:p>
            <a:r>
              <a:rPr lang="en-US" dirty="0" smtClean="0"/>
              <a:t>Why will they like it?</a:t>
            </a:r>
          </a:p>
          <a:p>
            <a:r>
              <a:rPr lang="en-US" dirty="0" smtClean="0"/>
              <a:t>What </a:t>
            </a:r>
            <a:r>
              <a:rPr lang="en-US" dirty="0" smtClean="0"/>
              <a:t>values do you have in common?</a:t>
            </a:r>
          </a:p>
          <a:p>
            <a:r>
              <a:rPr lang="en-US" dirty="0" smtClean="0"/>
              <a:t>How can you reach them?</a:t>
            </a:r>
          </a:p>
          <a:p>
            <a:r>
              <a:rPr lang="en-US" dirty="0" smtClean="0"/>
              <a:t>What will they find compelling about your book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Where will you find them?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Target Market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You need five titles to make e-marketing work</a:t>
            </a:r>
          </a:p>
          <a:p>
            <a:r>
              <a:rPr lang="en-US" dirty="0" smtClean="0"/>
              <a:t>If you’re an Indie, wait until you have 3 books ready to publish</a:t>
            </a:r>
          </a:p>
          <a:p>
            <a:pPr lvl="1"/>
            <a:r>
              <a:rPr lang="en-US" dirty="0" smtClean="0"/>
              <a:t>Roll out book every 3 months</a:t>
            </a:r>
          </a:p>
          <a:p>
            <a:pPr lvl="1"/>
            <a:r>
              <a:rPr lang="en-US" dirty="0" smtClean="0"/>
              <a:t>Keep writing and write fast</a:t>
            </a:r>
          </a:p>
          <a:p>
            <a:r>
              <a:rPr lang="en-US" dirty="0" smtClean="0"/>
              <a:t>Let readers see you and your characters evolve</a:t>
            </a:r>
          </a:p>
          <a:p>
            <a:r>
              <a:rPr lang="en-US" dirty="0" smtClean="0"/>
              <a:t>Put a dog in your book</a:t>
            </a:r>
          </a:p>
          <a:p>
            <a:r>
              <a:rPr lang="en-US" dirty="0" smtClean="0"/>
              <a:t>New books drive old book sales</a:t>
            </a:r>
          </a:p>
          <a:p>
            <a:r>
              <a:rPr lang="en-US" dirty="0" smtClean="0"/>
              <a:t>Find most effective ways to promote your books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eBook Marketing Secrets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every </a:t>
            </a:r>
            <a:r>
              <a:rPr lang="en-US" i="1" dirty="0" smtClean="0"/>
              <a:t>Shades of Gray</a:t>
            </a:r>
            <a:r>
              <a:rPr lang="en-US" dirty="0" smtClean="0"/>
              <a:t> or </a:t>
            </a:r>
            <a:r>
              <a:rPr lang="en-US" i="1" dirty="0" smtClean="0"/>
              <a:t>Dragons of Aragon</a:t>
            </a:r>
            <a:r>
              <a:rPr lang="en-US" dirty="0" smtClean="0"/>
              <a:t> there are a million </a:t>
            </a:r>
            <a:r>
              <a:rPr lang="en-US" i="1" dirty="0" smtClean="0"/>
              <a:t>Hacker for Hires</a:t>
            </a:r>
          </a:p>
          <a:p>
            <a:r>
              <a:rPr lang="en-US" dirty="0" smtClean="0"/>
              <a:t>It only takes about  5 years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an Overnight </a:t>
            </a:r>
            <a:r>
              <a:rPr lang="en-US" dirty="0" err="1" smtClean="0"/>
              <a:t>Sucess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Publish Christmas Inc. in 2013 to create stir</a:t>
            </a:r>
          </a:p>
          <a:p>
            <a:r>
              <a:rPr lang="en-US" dirty="0" smtClean="0"/>
              <a:t>Publish five Ted </a:t>
            </a:r>
            <a:r>
              <a:rPr lang="en-US" dirty="0" err="1" smtClean="0"/>
              <a:t>Higuera</a:t>
            </a:r>
            <a:r>
              <a:rPr lang="en-US" dirty="0" smtClean="0"/>
              <a:t> books in first two years</a:t>
            </a:r>
          </a:p>
          <a:p>
            <a:r>
              <a:rPr lang="en-US" dirty="0" smtClean="0"/>
              <a:t>New blog entry every 2 weeks</a:t>
            </a:r>
          </a:p>
          <a:p>
            <a:r>
              <a:rPr lang="en-US" dirty="0" smtClean="0"/>
              <a:t>Keep website up to date and relevant</a:t>
            </a:r>
          </a:p>
          <a:p>
            <a:r>
              <a:rPr lang="en-US" dirty="0" smtClean="0"/>
              <a:t>Roll out book every 3 months in 2014</a:t>
            </a:r>
          </a:p>
          <a:p>
            <a:r>
              <a:rPr lang="en-US" dirty="0" smtClean="0"/>
              <a:t>Run BookBub.com promos every month</a:t>
            </a:r>
          </a:p>
          <a:p>
            <a:r>
              <a:rPr lang="en-US" dirty="0" smtClean="0"/>
              <a:t>Produce 2 Ted </a:t>
            </a:r>
            <a:r>
              <a:rPr lang="en-US" dirty="0" err="1" smtClean="0"/>
              <a:t>Higuera</a:t>
            </a:r>
            <a:r>
              <a:rPr lang="en-US" dirty="0" smtClean="0"/>
              <a:t> novels in 2015</a:t>
            </a:r>
          </a:p>
          <a:p>
            <a:r>
              <a:rPr lang="en-US" dirty="0" smtClean="0"/>
              <a:t>Publish hard copy versions in 2015</a:t>
            </a:r>
          </a:p>
          <a:p>
            <a:r>
              <a:rPr lang="en-US" dirty="0" smtClean="0"/>
              <a:t>Write dog story in 2015</a:t>
            </a:r>
          </a:p>
          <a:p>
            <a:r>
              <a:rPr lang="en-US" dirty="0" smtClean="0"/>
              <a:t>Start another mystery series in 2016</a:t>
            </a:r>
          </a:p>
          <a:p>
            <a:r>
              <a:rPr lang="en-US" dirty="0" smtClean="0"/>
              <a:t>Publish 3 new mystery series novels by 2017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Five-Year Plan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plan, stick to the plan </a:t>
            </a:r>
          </a:p>
          <a:p>
            <a:pPr lvl="1"/>
            <a:r>
              <a:rPr lang="en-US" dirty="0" smtClean="0"/>
              <a:t>If the plan’s wrong, change the plan</a:t>
            </a:r>
          </a:p>
          <a:p>
            <a:r>
              <a:rPr lang="en-US" dirty="0" smtClean="0"/>
              <a:t>Track your sales</a:t>
            </a:r>
          </a:p>
          <a:p>
            <a:pPr lvl="1"/>
            <a:r>
              <a:rPr lang="en-US" dirty="0" smtClean="0"/>
              <a:t>Where do they come from?</a:t>
            </a:r>
          </a:p>
          <a:p>
            <a:pPr lvl="1"/>
            <a:r>
              <a:rPr lang="en-US" dirty="0" smtClean="0"/>
              <a:t>What causes your sales to blip?</a:t>
            </a:r>
          </a:p>
          <a:p>
            <a:pPr lvl="1"/>
            <a:r>
              <a:rPr lang="en-US" dirty="0" smtClean="0"/>
              <a:t>Do more of this kind of marketing</a:t>
            </a:r>
          </a:p>
          <a:p>
            <a:r>
              <a:rPr lang="en-US" dirty="0" smtClean="0"/>
              <a:t>Be consistent across all your platforms</a:t>
            </a:r>
          </a:p>
          <a:p>
            <a:r>
              <a:rPr lang="en-US" dirty="0" smtClean="0"/>
              <a:t>Start early</a:t>
            </a:r>
          </a:p>
          <a:p>
            <a:r>
              <a:rPr lang="en-US" dirty="0" smtClean="0"/>
              <a:t>You can’t do it all by </a:t>
            </a:r>
            <a:r>
              <a:rPr lang="en-US" dirty="0" smtClean="0"/>
              <a:t>yourself</a:t>
            </a:r>
          </a:p>
          <a:p>
            <a:r>
              <a:rPr lang="en-US" dirty="0" smtClean="0"/>
              <a:t>Outline available at www.pennwallace.com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a Marketing Plan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Find people who will work for you</a:t>
            </a:r>
          </a:p>
          <a:p>
            <a:pPr lvl="1"/>
            <a:r>
              <a:rPr lang="en-US" dirty="0" smtClean="0"/>
              <a:t>Contacts are important</a:t>
            </a:r>
          </a:p>
          <a:p>
            <a:pPr lvl="2"/>
            <a:r>
              <a:rPr lang="en-US" dirty="0" smtClean="0"/>
              <a:t>Media</a:t>
            </a:r>
          </a:p>
          <a:p>
            <a:pPr lvl="2"/>
            <a:r>
              <a:rPr lang="en-US" dirty="0" smtClean="0"/>
              <a:t>Libraries</a:t>
            </a:r>
          </a:p>
          <a:p>
            <a:pPr lvl="2"/>
            <a:r>
              <a:rPr lang="en-US" dirty="0" smtClean="0"/>
              <a:t>School systems</a:t>
            </a:r>
          </a:p>
          <a:p>
            <a:pPr lvl="2"/>
            <a:r>
              <a:rPr lang="en-US" dirty="0" smtClean="0"/>
              <a:t>Corporate contacts</a:t>
            </a:r>
          </a:p>
          <a:p>
            <a:r>
              <a:rPr lang="en-US" dirty="0" smtClean="0"/>
              <a:t>Brainstorm – but you must put ideas into action</a:t>
            </a:r>
          </a:p>
          <a:p>
            <a:r>
              <a:rPr lang="en-US" dirty="0" smtClean="0"/>
              <a:t>Write marketing plan outline before you begin</a:t>
            </a:r>
          </a:p>
          <a:p>
            <a:r>
              <a:rPr lang="en-US" dirty="0" smtClean="0"/>
              <a:t>Meet on a regular basis </a:t>
            </a:r>
          </a:p>
          <a:p>
            <a:r>
              <a:rPr lang="en-US" dirty="0" smtClean="0"/>
              <a:t>Keep the momentum going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Organize a Marketing Committee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Don’t have one? – Get one</a:t>
            </a:r>
          </a:p>
          <a:p>
            <a:pPr lvl="1"/>
            <a:r>
              <a:rPr lang="en-US" dirty="0" smtClean="0"/>
              <a:t>Most important marketing tool you have</a:t>
            </a:r>
          </a:p>
          <a:p>
            <a:r>
              <a:rPr lang="en-US" dirty="0" smtClean="0"/>
              <a:t>Build a bond with your readers</a:t>
            </a:r>
          </a:p>
          <a:p>
            <a:r>
              <a:rPr lang="en-US" dirty="0" smtClean="0"/>
              <a:t>Keep it current</a:t>
            </a:r>
          </a:p>
          <a:p>
            <a:pPr lvl="1"/>
            <a:r>
              <a:rPr lang="en-US" dirty="0" smtClean="0"/>
              <a:t>Give your readers a reason to keep coming back</a:t>
            </a:r>
          </a:p>
          <a:p>
            <a:r>
              <a:rPr lang="en-US" dirty="0" smtClean="0"/>
              <a:t>Special offers, contests, etc</a:t>
            </a:r>
          </a:p>
          <a:p>
            <a:r>
              <a:rPr lang="en-US" dirty="0" smtClean="0"/>
              <a:t>Writing samples</a:t>
            </a:r>
          </a:p>
          <a:p>
            <a:pPr lvl="1"/>
            <a:r>
              <a:rPr lang="en-US" dirty="0" smtClean="0"/>
              <a:t>Character sketches</a:t>
            </a:r>
          </a:p>
          <a:p>
            <a:pPr lvl="1"/>
            <a:r>
              <a:rPr lang="en-US" dirty="0" smtClean="0"/>
              <a:t>Sample </a:t>
            </a:r>
            <a:r>
              <a:rPr lang="en-US" dirty="0" smtClean="0"/>
              <a:t>chapters</a:t>
            </a:r>
          </a:p>
          <a:p>
            <a:pPr lvl="1"/>
            <a:r>
              <a:rPr lang="en-US" dirty="0" smtClean="0"/>
              <a:t>Short stories</a:t>
            </a:r>
          </a:p>
          <a:p>
            <a:pPr lvl="1"/>
            <a:r>
              <a:rPr lang="en-US" dirty="0" smtClean="0"/>
              <a:t>Show your style</a:t>
            </a:r>
          </a:p>
          <a:p>
            <a:r>
              <a:rPr lang="en-US" dirty="0" smtClean="0"/>
              <a:t>Ask for the sale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Web Site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http://donnamiscolta.com/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http://www.clydeford.com/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http://bernardcornwell.net/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www.pennwallace.com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Web Sites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Author Bio</a:t>
            </a:r>
          </a:p>
          <a:p>
            <a:r>
              <a:rPr lang="en-US" dirty="0" smtClean="0"/>
              <a:t>Q&amp;A</a:t>
            </a:r>
          </a:p>
          <a:p>
            <a:r>
              <a:rPr lang="en-US" dirty="0" smtClean="0"/>
              <a:t>Press Release</a:t>
            </a:r>
          </a:p>
          <a:p>
            <a:r>
              <a:rPr lang="en-US" dirty="0" smtClean="0"/>
              <a:t>Marketing Strategy</a:t>
            </a:r>
          </a:p>
          <a:p>
            <a:r>
              <a:rPr lang="en-US" dirty="0" smtClean="0"/>
              <a:t>Why is your book relevant?</a:t>
            </a:r>
          </a:p>
          <a:p>
            <a:r>
              <a:rPr lang="en-US" dirty="0" smtClean="0"/>
              <a:t>How to use media kit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Kit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Drive potential readers to your Web site</a:t>
            </a:r>
          </a:p>
          <a:p>
            <a:r>
              <a:rPr lang="en-US" dirty="0" err="1" smtClean="0"/>
              <a:t>FaceBook</a:t>
            </a:r>
            <a:endParaRPr lang="en-US" dirty="0" smtClean="0"/>
          </a:p>
          <a:p>
            <a:r>
              <a:rPr lang="en-US" dirty="0" smtClean="0"/>
              <a:t>Twitter</a:t>
            </a:r>
          </a:p>
          <a:p>
            <a:r>
              <a:rPr lang="en-US" dirty="0" smtClean="0"/>
              <a:t>LinkedIn</a:t>
            </a:r>
          </a:p>
          <a:p>
            <a:r>
              <a:rPr lang="en-US" dirty="0" smtClean="0"/>
              <a:t>What’s next???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your most important marketing tools</a:t>
            </a:r>
          </a:p>
          <a:p>
            <a:pPr lvl="1"/>
            <a:r>
              <a:rPr lang="en-US" dirty="0" smtClean="0"/>
              <a:t>These are your most important readers </a:t>
            </a:r>
          </a:p>
          <a:p>
            <a:pPr lvl="1"/>
            <a:r>
              <a:rPr lang="en-US" dirty="0" smtClean="0"/>
              <a:t>Guaranteed buyers</a:t>
            </a:r>
          </a:p>
          <a:p>
            <a:pPr lvl="1"/>
            <a:r>
              <a:rPr lang="en-US" dirty="0" smtClean="0"/>
              <a:t>Give them great deals</a:t>
            </a:r>
          </a:p>
          <a:p>
            <a:r>
              <a:rPr lang="en-US" dirty="0" smtClean="0"/>
              <a:t>Put your contact information in back of book</a:t>
            </a:r>
          </a:p>
          <a:p>
            <a:r>
              <a:rPr lang="en-US" dirty="0" smtClean="0"/>
              <a:t>Personally reply to every email</a:t>
            </a:r>
          </a:p>
          <a:p>
            <a:r>
              <a:rPr lang="en-US" dirty="0" smtClean="0"/>
              <a:t>Built a rapport with fans</a:t>
            </a:r>
          </a:p>
          <a:p>
            <a:r>
              <a:rPr lang="en-US" dirty="0" smtClean="0"/>
              <a:t>Answer criticisms politely and courteously </a:t>
            </a:r>
          </a:p>
          <a:p>
            <a:r>
              <a:rPr lang="en-US" dirty="0" smtClean="0"/>
              <a:t>Send them personal emails with writing news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An Email List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I </a:t>
            </a:r>
            <a:r>
              <a:rPr lang="en-US" dirty="0" smtClean="0"/>
              <a:t>hope you enjoyed your little foray south of the border.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Reviews are the life blood of independent writers. I </a:t>
            </a:r>
            <a:r>
              <a:rPr lang="en-US" dirty="0" smtClean="0"/>
              <a:t>need</a:t>
            </a:r>
          </a:p>
          <a:p>
            <a:pPr>
              <a:buNone/>
            </a:pPr>
            <a:r>
              <a:rPr lang="en-US" dirty="0" smtClean="0"/>
              <a:t>your </a:t>
            </a:r>
            <a:r>
              <a:rPr lang="en-US" dirty="0" smtClean="0"/>
              <a:t>reviews to give my work credibility and convince </a:t>
            </a:r>
            <a:r>
              <a:rPr lang="en-US" dirty="0" smtClean="0"/>
              <a:t>new</a:t>
            </a:r>
          </a:p>
          <a:p>
            <a:pPr>
              <a:buNone/>
            </a:pPr>
            <a:r>
              <a:rPr lang="en-US" dirty="0" smtClean="0"/>
              <a:t>readers </a:t>
            </a:r>
            <a:r>
              <a:rPr lang="en-US" dirty="0" smtClean="0"/>
              <a:t>to take a chance on an unknown author. If you </a:t>
            </a:r>
            <a:r>
              <a:rPr lang="en-US" dirty="0" smtClean="0"/>
              <a:t>liked</a:t>
            </a:r>
          </a:p>
          <a:p>
            <a:pPr>
              <a:buNone/>
            </a:pPr>
            <a:r>
              <a:rPr lang="en-US" dirty="0" smtClean="0"/>
              <a:t>the </a:t>
            </a:r>
            <a:r>
              <a:rPr lang="en-US" dirty="0" smtClean="0"/>
              <a:t>book, I ask you to write a review of </a:t>
            </a:r>
            <a:r>
              <a:rPr lang="en-US" i="1" dirty="0" smtClean="0"/>
              <a:t>The </a:t>
            </a:r>
            <a:r>
              <a:rPr lang="en-US" i="1" dirty="0" smtClean="0"/>
              <a:t>Mexican</a:t>
            </a:r>
          </a:p>
          <a:p>
            <a:pPr>
              <a:buNone/>
            </a:pPr>
            <a:r>
              <a:rPr lang="en-US" i="1" dirty="0" smtClean="0"/>
              <a:t>Connection </a:t>
            </a:r>
            <a:r>
              <a:rPr lang="en-US" dirty="0" smtClean="0"/>
              <a:t>on Amazon.com, </a:t>
            </a:r>
            <a:r>
              <a:rPr lang="en-US" dirty="0" err="1" smtClean="0"/>
              <a:t>Goodreads</a:t>
            </a:r>
            <a:r>
              <a:rPr lang="en-US" dirty="0" smtClean="0"/>
              <a:t> or where ever </a:t>
            </a:r>
            <a:r>
              <a:rPr lang="en-US" dirty="0" smtClean="0"/>
              <a:t>you</a:t>
            </a:r>
          </a:p>
          <a:p>
            <a:pPr>
              <a:buNone/>
            </a:pPr>
            <a:r>
              <a:rPr lang="en-US" dirty="0" smtClean="0"/>
              <a:t>go </a:t>
            </a:r>
            <a:r>
              <a:rPr lang="en-US" dirty="0" smtClean="0"/>
              <a:t>for your book information. Thank you so much, it </a:t>
            </a:r>
            <a:r>
              <a:rPr lang="en-US" dirty="0" smtClean="0"/>
              <a:t>means</a:t>
            </a:r>
          </a:p>
          <a:p>
            <a:pPr>
              <a:buNone/>
            </a:pPr>
            <a:r>
              <a:rPr lang="en-US" dirty="0" smtClean="0"/>
              <a:t>the </a:t>
            </a:r>
            <a:r>
              <a:rPr lang="en-US" dirty="0" smtClean="0"/>
              <a:t>world to me. If you didn’t like the book, then </a:t>
            </a:r>
            <a:r>
              <a:rPr lang="en-US" dirty="0" smtClean="0"/>
              <a:t>please</a:t>
            </a:r>
          </a:p>
          <a:p>
            <a:pPr>
              <a:buNone/>
            </a:pPr>
            <a:r>
              <a:rPr lang="en-US" dirty="0" smtClean="0"/>
              <a:t>disregard </a:t>
            </a:r>
            <a:r>
              <a:rPr lang="en-US" dirty="0" smtClean="0"/>
              <a:t>this paragraph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I’d love to hear your comments and criticisms. Who </a:t>
            </a:r>
            <a:r>
              <a:rPr lang="en-US" dirty="0" smtClean="0"/>
              <a:t>knows,</a:t>
            </a:r>
          </a:p>
          <a:p>
            <a:pPr>
              <a:buNone/>
            </a:pPr>
            <a:r>
              <a:rPr lang="en-US" dirty="0" smtClean="0"/>
              <a:t>maybe </a:t>
            </a:r>
            <a:r>
              <a:rPr lang="en-US" dirty="0" smtClean="0"/>
              <a:t>some of your ideas will appear in a future Ted </a:t>
            </a:r>
            <a:r>
              <a:rPr lang="en-US" dirty="0" err="1" smtClean="0"/>
              <a:t>Higuera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novel</a:t>
            </a:r>
            <a:r>
              <a:rPr lang="en-US" dirty="0" smtClean="0"/>
              <a:t>. To contact me </a:t>
            </a:r>
            <a:r>
              <a:rPr lang="en-US" u="sng" dirty="0" smtClean="0">
                <a:hlinkClick r:id="rId2"/>
              </a:rPr>
              <a:t>click here</a:t>
            </a:r>
            <a:r>
              <a:rPr lang="en-US" dirty="0" smtClean="0"/>
              <a:t> or use the Contact Penn form </a:t>
            </a:r>
            <a:r>
              <a:rPr lang="en-US" dirty="0" smtClean="0"/>
              <a:t>on</a:t>
            </a:r>
          </a:p>
          <a:p>
            <a:pPr>
              <a:buNone/>
            </a:pPr>
            <a:r>
              <a:rPr lang="en-US" dirty="0" smtClean="0"/>
              <a:t>my </a:t>
            </a:r>
            <a:r>
              <a:rPr lang="en-US" dirty="0" smtClean="0"/>
              <a:t>web site at </a:t>
            </a:r>
            <a:r>
              <a:rPr lang="en-US" u="sng" dirty="0" smtClean="0">
                <a:hlinkClick r:id="rId3"/>
              </a:rPr>
              <a:t>www.pennwallace.com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Post Script </a:t>
            </a:r>
            <a:br>
              <a:rPr lang="en-US" dirty="0" smtClean="0"/>
            </a:br>
            <a:r>
              <a:rPr lang="en-US" dirty="0" smtClean="0"/>
              <a:t>(The Mexican Connection)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where you sell your books</a:t>
            </a:r>
          </a:p>
          <a:p>
            <a:r>
              <a:rPr lang="en-US" dirty="0" smtClean="0"/>
              <a:t>Don’t write too frequently</a:t>
            </a:r>
          </a:p>
          <a:p>
            <a:r>
              <a:rPr lang="en-US" dirty="0" smtClean="0"/>
              <a:t>Become OOT (One of Them)</a:t>
            </a:r>
          </a:p>
          <a:p>
            <a:r>
              <a:rPr lang="en-US" dirty="0" smtClean="0"/>
              <a:t>Write to your target market</a:t>
            </a:r>
          </a:p>
          <a:p>
            <a:r>
              <a:rPr lang="en-US" dirty="0" smtClean="0"/>
              <a:t>Loyalty transfer</a:t>
            </a:r>
          </a:p>
          <a:p>
            <a:r>
              <a:rPr lang="en-US" dirty="0" smtClean="0"/>
              <a:t>John Locke’s blog</a:t>
            </a:r>
          </a:p>
          <a:p>
            <a:r>
              <a:rPr lang="en-US" dirty="0" smtClean="0"/>
              <a:t>Write from the heart</a:t>
            </a:r>
          </a:p>
          <a:p>
            <a:r>
              <a:rPr lang="en-US" dirty="0" smtClean="0"/>
              <a:t>Great Dane on Board</a:t>
            </a:r>
          </a:p>
          <a:p>
            <a:r>
              <a:rPr lang="en-US" dirty="0" smtClean="0"/>
              <a:t>Don’t let it slip away from you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Blogging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#1 way to drive (hard copy) sales</a:t>
            </a:r>
          </a:p>
          <a:p>
            <a:r>
              <a:rPr lang="en-US" dirty="0" smtClean="0"/>
              <a:t>Book publishing party</a:t>
            </a:r>
          </a:p>
          <a:p>
            <a:r>
              <a:rPr lang="en-US" dirty="0" smtClean="0"/>
              <a:t>Readings</a:t>
            </a:r>
          </a:p>
          <a:p>
            <a:r>
              <a:rPr lang="en-US" dirty="0" smtClean="0"/>
              <a:t>Book signing </a:t>
            </a:r>
            <a:r>
              <a:rPr lang="en-US" dirty="0" smtClean="0"/>
              <a:t>parties</a:t>
            </a:r>
          </a:p>
          <a:p>
            <a:r>
              <a:rPr lang="en-US" dirty="0" smtClean="0"/>
              <a:t>Book Clubs</a:t>
            </a:r>
            <a:endParaRPr lang="en-US" dirty="0" smtClean="0"/>
          </a:p>
          <a:p>
            <a:r>
              <a:rPr lang="en-US" dirty="0" smtClean="0"/>
              <a:t>Find your natural market</a:t>
            </a:r>
          </a:p>
          <a:p>
            <a:pPr lvl="1"/>
            <a:r>
              <a:rPr lang="en-US" dirty="0" smtClean="0"/>
              <a:t>Yacht clubs</a:t>
            </a:r>
          </a:p>
          <a:p>
            <a:pPr lvl="1"/>
            <a:r>
              <a:rPr lang="en-US" dirty="0" smtClean="0"/>
              <a:t>Marine stores</a:t>
            </a:r>
          </a:p>
          <a:p>
            <a:pPr lvl="1"/>
            <a:r>
              <a:rPr lang="en-US" dirty="0" smtClean="0"/>
              <a:t>Latino events</a:t>
            </a:r>
          </a:p>
          <a:p>
            <a:pPr lvl="1"/>
            <a:r>
              <a:rPr lang="en-US" dirty="0" smtClean="0"/>
              <a:t>Writers conferences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Appearances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I already say this?</a:t>
            </a:r>
          </a:p>
          <a:p>
            <a:r>
              <a:rPr lang="en-US" dirty="0" smtClean="0"/>
              <a:t>You have to blow your own horn</a:t>
            </a:r>
          </a:p>
          <a:p>
            <a:r>
              <a:rPr lang="en-US" dirty="0" smtClean="0"/>
              <a:t>You can’t wait for the market to find to you</a:t>
            </a:r>
          </a:p>
          <a:p>
            <a:r>
              <a:rPr lang="en-US" dirty="0" smtClean="0"/>
              <a:t>Hard work and elbow grease</a:t>
            </a:r>
          </a:p>
          <a:p>
            <a:r>
              <a:rPr lang="en-US" dirty="0" smtClean="0"/>
              <a:t>Don’t ever stop trying</a:t>
            </a:r>
          </a:p>
          <a:p>
            <a:r>
              <a:rPr lang="en-US" dirty="0" smtClean="0"/>
              <a:t>Keep writing</a:t>
            </a:r>
          </a:p>
          <a:p>
            <a:pPr lvl="1"/>
            <a:r>
              <a:rPr lang="en-US" dirty="0" smtClean="0"/>
              <a:t>You need five titles to make e-marketing work</a:t>
            </a:r>
          </a:p>
          <a:p>
            <a:pPr lvl="1"/>
            <a:r>
              <a:rPr lang="en-US" dirty="0" smtClean="0"/>
              <a:t>This is why you got into the game</a:t>
            </a:r>
          </a:p>
          <a:p>
            <a:pPr lvl="1"/>
            <a:r>
              <a:rPr lang="en-US" dirty="0" smtClean="0"/>
              <a:t>Let readers see you and your characters evolve</a:t>
            </a:r>
          </a:p>
          <a:p>
            <a:pPr lvl="1"/>
            <a:r>
              <a:rPr lang="en-US" dirty="0" smtClean="0"/>
              <a:t>New books drive old book sales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Never Give Up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 </a:t>
            </a:r>
            <a:r>
              <a:rPr lang="en-US" dirty="0" smtClean="0"/>
              <a:t>Nightingale</a:t>
            </a:r>
            <a:endParaRPr lang="en-US" dirty="0" smtClean="0"/>
          </a:p>
          <a:p>
            <a:r>
              <a:rPr lang="en-US" dirty="0" smtClean="0"/>
              <a:t>Successful people routinely do things that they don’t enjoy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Strangest Secret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590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Thank You</a:t>
            </a:r>
            <a:br>
              <a:rPr lang="en-US" dirty="0" smtClean="0"/>
            </a:br>
            <a:r>
              <a:rPr lang="en-US" sz="2700" dirty="0" smtClean="0"/>
              <a:t>www.pennwallace.com</a:t>
            </a: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2123</TotalTime>
  <Words>1231</Words>
  <Application>Microsoft Office PowerPoint</Application>
  <PresentationFormat>On-screen Show (4:3)</PresentationFormat>
  <Paragraphs>206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Concourse</vt:lpstr>
      <vt:lpstr>Marketing 101</vt:lpstr>
      <vt:lpstr>Never Give Up   </vt:lpstr>
      <vt:lpstr>Marketing 101</vt:lpstr>
      <vt:lpstr>Blue Water &amp; Me</vt:lpstr>
      <vt:lpstr>Christmas Inc.</vt:lpstr>
      <vt:lpstr>The Ted Higuera Series</vt:lpstr>
      <vt:lpstr>Seven Seas Mysteries</vt:lpstr>
      <vt:lpstr>Why Do You Write  </vt:lpstr>
      <vt:lpstr>It All Starts With Good Writing</vt:lpstr>
      <vt:lpstr>It All Starts With Good Writing</vt:lpstr>
      <vt:lpstr>Your 2 Most Important Marketing Tools</vt:lpstr>
      <vt:lpstr>Your 2 Most Important Marketing Tools</vt:lpstr>
      <vt:lpstr>Know Your Target Market</vt:lpstr>
      <vt:lpstr>eBook Marketing Secrets</vt:lpstr>
      <vt:lpstr>Be an Overnight Sucess</vt:lpstr>
      <vt:lpstr>My Five-Year Plan</vt:lpstr>
      <vt:lpstr>Write a Marketing Plan</vt:lpstr>
      <vt:lpstr>Organize a Marketing Committee</vt:lpstr>
      <vt:lpstr>Your Web Site </vt:lpstr>
      <vt:lpstr>Sample Web Sites</vt:lpstr>
      <vt:lpstr>Media Kit</vt:lpstr>
      <vt:lpstr>Social Media </vt:lpstr>
      <vt:lpstr>Build An Email List</vt:lpstr>
      <vt:lpstr>Post Script  (The Mexican Connection)</vt:lpstr>
      <vt:lpstr>Blogging</vt:lpstr>
      <vt:lpstr>Personal Appearances</vt:lpstr>
      <vt:lpstr>Never Give Up </vt:lpstr>
      <vt:lpstr>The Strangest Secret</vt:lpstr>
      <vt:lpstr>Thank You www.pennwallace.com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101</dc:title>
  <dc:creator>Penn Wallace</dc:creator>
  <cp:lastModifiedBy>User</cp:lastModifiedBy>
  <cp:revision>33</cp:revision>
  <dcterms:created xsi:type="dcterms:W3CDTF">2012-03-07T13:38:06Z</dcterms:created>
  <dcterms:modified xsi:type="dcterms:W3CDTF">2014-12-30T12:54:29Z</dcterms:modified>
</cp:coreProperties>
</file>